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1011" r:id="rId3"/>
    <p:sldId id="960" r:id="rId4"/>
    <p:sldId id="977" r:id="rId5"/>
  </p:sldIdLst>
  <p:sldSz cx="9144000" cy="5143500" type="screen16x9"/>
  <p:notesSz cx="6858000" cy="9144000"/>
  <p:embeddedFontLst>
    <p:embeddedFont>
      <p:font typeface="Nixie One" charset="0"/>
      <p:regular r:id="rId7"/>
    </p:embeddedFont>
    <p:embeddedFont>
      <p:font typeface="Varela Round" charset="-79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標楷體" pitchFamily="65" charset="-12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2" autoAdjust="0"/>
    <p:restoredTop sz="73016" autoAdjust="0"/>
  </p:normalViewPr>
  <p:slideViewPr>
    <p:cSldViewPr snapToGrid="0">
      <p:cViewPr>
        <p:scale>
          <a:sx n="100" d="100"/>
          <a:sy n="100" d="100"/>
        </p:scale>
        <p:origin x="-2370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A0A4F-F3F9-4840-9ED9-24F4F7D7162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63A70BB-E367-4ECE-A45F-4C576BA05017}">
      <dgm:prSet custT="1"/>
      <dgm:spPr/>
      <dgm:t>
        <a:bodyPr/>
        <a:lstStyle/>
        <a:p>
          <a:r>
            <a:rPr 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教師、職員、學生、志工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05D05-D304-4076-9401-069F08F264B9}" type="parTrans" cxnId="{07803BE5-1F66-41B0-B36D-FAE1AE902BAD}">
      <dgm:prSet/>
      <dgm:spPr/>
      <dgm:t>
        <a:bodyPr/>
        <a:lstStyle/>
        <a:p>
          <a:endParaRPr lang="en-US"/>
        </a:p>
      </dgm:t>
    </dgm:pt>
    <dgm:pt modelId="{1E214C15-18E2-4D52-89A8-6B6300D6BB64}" type="sibTrans" cxnId="{07803BE5-1F66-41B0-B36D-FAE1AE902BAD}">
      <dgm:prSet/>
      <dgm:spPr/>
      <dgm:t>
        <a:bodyPr/>
        <a:lstStyle/>
        <a:p>
          <a:endParaRPr lang="en-US"/>
        </a:p>
      </dgm:t>
    </dgm:pt>
    <dgm:pt modelId="{27B122B5-39AA-434E-9858-14212B44FD0B}">
      <dgm:prSet/>
      <dgm:spPr/>
      <dgm:t>
        <a:bodyPr/>
        <a:lstStyle/>
        <a:p>
          <a:r>
            <a:rPr lang="zh-TW" b="1" dirty="0"/>
            <a:t>共同投資、共同經營</a:t>
          </a:r>
          <a:endParaRPr lang="en-US" b="1" dirty="0"/>
        </a:p>
      </dgm:t>
    </dgm:pt>
    <dgm:pt modelId="{D2EAF960-F06B-43EB-9ABA-CF3313B6B596}" type="parTrans" cxnId="{8EE04124-4CAB-4FA8-81F3-71E1E451D1BD}">
      <dgm:prSet/>
      <dgm:spPr/>
      <dgm:t>
        <a:bodyPr/>
        <a:lstStyle/>
        <a:p>
          <a:endParaRPr lang="en-US"/>
        </a:p>
      </dgm:t>
    </dgm:pt>
    <dgm:pt modelId="{637EC01F-FBFB-4099-B084-5E0DDF0F87D7}" type="sibTrans" cxnId="{8EE04124-4CAB-4FA8-81F3-71E1E451D1BD}">
      <dgm:prSet/>
      <dgm:spPr/>
      <dgm:t>
        <a:bodyPr/>
        <a:lstStyle/>
        <a:p>
          <a:endParaRPr lang="en-US"/>
        </a:p>
      </dgm:t>
    </dgm:pt>
    <dgm:pt modelId="{2D97FC6A-1DB5-4286-B818-486F23A35FE0}">
      <dgm:prSet/>
      <dgm:spPr/>
      <dgm:t>
        <a:bodyPr/>
        <a:lstStyle/>
        <a:p>
          <a:r>
            <a:rPr lang="zh-TW" b="1" dirty="0"/>
            <a:t>從生活中實踐</a:t>
          </a:r>
          <a:endParaRPr lang="en-US" b="1" dirty="0"/>
        </a:p>
      </dgm:t>
    </dgm:pt>
    <dgm:pt modelId="{AC756425-92FB-4FB7-A7BC-8E5C740D30B3}" type="parTrans" cxnId="{77C4340C-2D49-4D8B-94A8-2BB4BCDC6340}">
      <dgm:prSet/>
      <dgm:spPr/>
      <dgm:t>
        <a:bodyPr/>
        <a:lstStyle/>
        <a:p>
          <a:endParaRPr lang="en-US"/>
        </a:p>
      </dgm:t>
    </dgm:pt>
    <dgm:pt modelId="{E9AE7E4E-8F39-4A84-9A1A-C1A9CF1EB70E}" type="sibTrans" cxnId="{77C4340C-2D49-4D8B-94A8-2BB4BCDC6340}">
      <dgm:prSet/>
      <dgm:spPr/>
      <dgm:t>
        <a:bodyPr/>
        <a:lstStyle/>
        <a:p>
          <a:endParaRPr lang="en-US"/>
        </a:p>
      </dgm:t>
    </dgm:pt>
    <dgm:pt modelId="{B4704953-6188-4089-A323-DE079EC7A3C9}">
      <dgm:prSet custT="1"/>
      <dgm:spPr/>
      <dgm:t>
        <a:bodyPr/>
        <a:lstStyle/>
        <a:p>
          <a:r>
            <a:rPr 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減碳消費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290B1E-3F46-42DA-A4E9-699675E543BC}" type="parTrans" cxnId="{C0B94106-6DE7-439A-A6A0-4FA46CC0D7B5}">
      <dgm:prSet/>
      <dgm:spPr/>
      <dgm:t>
        <a:bodyPr/>
        <a:lstStyle/>
        <a:p>
          <a:endParaRPr lang="en-US"/>
        </a:p>
      </dgm:t>
    </dgm:pt>
    <dgm:pt modelId="{83E9BC8B-0E8F-4010-B668-1084E0FDBC79}" type="sibTrans" cxnId="{C0B94106-6DE7-439A-A6A0-4FA46CC0D7B5}">
      <dgm:prSet/>
      <dgm:spPr/>
      <dgm:t>
        <a:bodyPr/>
        <a:lstStyle/>
        <a:p>
          <a:endParaRPr lang="en-US"/>
        </a:p>
      </dgm:t>
    </dgm:pt>
    <dgm:pt modelId="{DE9BCD08-3945-4942-8517-C4332DA1E37C}">
      <dgm:prSet/>
      <dgm:spPr/>
      <dgm:t>
        <a:bodyPr/>
        <a:lstStyle/>
        <a:p>
          <a:r>
            <a:rPr lang="zh-TW" b="1" dirty="0"/>
            <a:t>支持在地生產</a:t>
          </a:r>
          <a:endParaRPr lang="en-US" b="1" dirty="0"/>
        </a:p>
      </dgm:t>
    </dgm:pt>
    <dgm:pt modelId="{ABE0183A-7600-4324-99CB-26D282AEDA57}" type="parTrans" cxnId="{0EA2DDD5-93F9-4F4C-A85D-8A14B9822E31}">
      <dgm:prSet/>
      <dgm:spPr/>
      <dgm:t>
        <a:bodyPr/>
        <a:lstStyle/>
        <a:p>
          <a:endParaRPr lang="en-US"/>
        </a:p>
      </dgm:t>
    </dgm:pt>
    <dgm:pt modelId="{21BD10E8-91B3-4833-961E-A5C1C010E718}" type="sibTrans" cxnId="{0EA2DDD5-93F9-4F4C-A85D-8A14B9822E31}">
      <dgm:prSet/>
      <dgm:spPr/>
      <dgm:t>
        <a:bodyPr/>
        <a:lstStyle/>
        <a:p>
          <a:endParaRPr lang="en-US"/>
        </a:p>
      </dgm:t>
    </dgm:pt>
    <dgm:pt modelId="{19712A85-14B6-453F-9FB7-8EDE14EFA682}">
      <dgm:prSet custT="1"/>
      <dgm:spPr/>
      <dgm:t>
        <a:bodyPr/>
        <a:lstStyle/>
        <a:p>
          <a:r>
            <a:rPr lang="zh-TW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減塑消費</a:t>
          </a:r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B40591-45AB-4D97-970A-F1E9040110BC}" type="parTrans" cxnId="{F22F5911-61B2-42B7-AAF3-B411220B06EF}">
      <dgm:prSet/>
      <dgm:spPr/>
      <dgm:t>
        <a:bodyPr/>
        <a:lstStyle/>
        <a:p>
          <a:endParaRPr lang="en-US"/>
        </a:p>
      </dgm:t>
    </dgm:pt>
    <dgm:pt modelId="{453833EA-57C3-4D38-83BC-57DAB6C9CCBF}" type="sibTrans" cxnId="{F22F5911-61B2-42B7-AAF3-B411220B06EF}">
      <dgm:prSet/>
      <dgm:spPr/>
      <dgm:t>
        <a:bodyPr/>
        <a:lstStyle/>
        <a:p>
          <a:endParaRPr lang="en-US"/>
        </a:p>
      </dgm:t>
    </dgm:pt>
    <dgm:pt modelId="{62A90A32-E399-420C-A664-FCFD8BB24476}">
      <dgm:prSet/>
      <dgm:spPr/>
      <dgm:t>
        <a:bodyPr/>
        <a:lstStyle/>
        <a:p>
          <a:r>
            <a:rPr lang="zh-TW" b="1" dirty="0"/>
            <a:t>創意與創新</a:t>
          </a:r>
          <a:endParaRPr lang="en-US" b="1" dirty="0"/>
        </a:p>
      </dgm:t>
    </dgm:pt>
    <dgm:pt modelId="{4BD64195-9ACF-46D1-B0E7-4954500C840C}" type="parTrans" cxnId="{AB760D56-0F53-4212-8F74-48CBB46305B1}">
      <dgm:prSet/>
      <dgm:spPr/>
      <dgm:t>
        <a:bodyPr/>
        <a:lstStyle/>
        <a:p>
          <a:endParaRPr lang="en-US"/>
        </a:p>
      </dgm:t>
    </dgm:pt>
    <dgm:pt modelId="{994B06CD-5839-4EA6-95DD-82CBD3C6CF6B}" type="sibTrans" cxnId="{AB760D56-0F53-4212-8F74-48CBB46305B1}">
      <dgm:prSet/>
      <dgm:spPr/>
      <dgm:t>
        <a:bodyPr/>
        <a:lstStyle/>
        <a:p>
          <a:endParaRPr lang="en-US"/>
        </a:p>
      </dgm:t>
    </dgm:pt>
    <dgm:pt modelId="{193EE9C5-C4B3-4086-8670-2D26B5F2A047}">
      <dgm:prSet custT="1"/>
      <dgm:spPr/>
      <dgm:t>
        <a:bodyPr/>
        <a:lstStyle/>
        <a:p>
          <a:r>
            <a:rPr lang="zh-TW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友善消費</a:t>
          </a:r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FACF61-431C-4B48-90BF-5F5EEDF4F3BA}" type="parTrans" cxnId="{91E981C0-1DA8-40E6-A0E7-80AE92332B21}">
      <dgm:prSet/>
      <dgm:spPr/>
      <dgm:t>
        <a:bodyPr/>
        <a:lstStyle/>
        <a:p>
          <a:endParaRPr lang="en-US"/>
        </a:p>
      </dgm:t>
    </dgm:pt>
    <dgm:pt modelId="{DE4B01CB-15F5-480B-A994-31ABDDF3415D}" type="sibTrans" cxnId="{91E981C0-1DA8-40E6-A0E7-80AE92332B21}">
      <dgm:prSet/>
      <dgm:spPr/>
      <dgm:t>
        <a:bodyPr/>
        <a:lstStyle/>
        <a:p>
          <a:endParaRPr lang="en-US"/>
        </a:p>
      </dgm:t>
    </dgm:pt>
    <dgm:pt modelId="{9E5E56D1-4906-466B-A4FC-710530F24024}">
      <dgm:prSet/>
      <dgm:spPr/>
      <dgm:t>
        <a:bodyPr/>
        <a:lstStyle/>
        <a:p>
          <a:r>
            <a:rPr lang="zh-TW" b="1" dirty="0"/>
            <a:t>支持友善環境生產</a:t>
          </a:r>
          <a:endParaRPr lang="en-US" b="1" dirty="0"/>
        </a:p>
      </dgm:t>
    </dgm:pt>
    <dgm:pt modelId="{F25497FD-6376-47D4-817C-C0176F547C1F}" type="parTrans" cxnId="{98D85AE7-012F-46F9-B4CE-0A86EE7D8FE2}">
      <dgm:prSet/>
      <dgm:spPr/>
      <dgm:t>
        <a:bodyPr/>
        <a:lstStyle/>
        <a:p>
          <a:endParaRPr lang="en-US"/>
        </a:p>
      </dgm:t>
    </dgm:pt>
    <dgm:pt modelId="{8CB2C7A5-62B1-4659-A778-99183D6D266A}" type="sibTrans" cxnId="{98D85AE7-012F-46F9-B4CE-0A86EE7D8FE2}">
      <dgm:prSet/>
      <dgm:spPr/>
      <dgm:t>
        <a:bodyPr/>
        <a:lstStyle/>
        <a:p>
          <a:endParaRPr lang="en-US"/>
        </a:p>
      </dgm:t>
    </dgm:pt>
    <dgm:pt modelId="{F88229D9-AB03-4D31-A80A-4DEB4DE3B661}">
      <dgm:prSet/>
      <dgm:spPr/>
      <dgm:t>
        <a:bodyPr/>
        <a:lstStyle/>
        <a:p>
          <a:r>
            <a:rPr lang="zh-TW" b="1" dirty="0"/>
            <a:t>支持弱勢</a:t>
          </a:r>
          <a:endParaRPr lang="en-US" b="1" dirty="0"/>
        </a:p>
      </dgm:t>
    </dgm:pt>
    <dgm:pt modelId="{E4B2392B-2207-47B5-B0DE-01FA27A4C52D}" type="parTrans" cxnId="{59986DD1-184D-46D5-99D4-89AF356F8247}">
      <dgm:prSet/>
      <dgm:spPr/>
      <dgm:t>
        <a:bodyPr/>
        <a:lstStyle/>
        <a:p>
          <a:endParaRPr lang="en-US"/>
        </a:p>
      </dgm:t>
    </dgm:pt>
    <dgm:pt modelId="{F971C91B-698E-4979-88D4-D195E153A566}" type="sibTrans" cxnId="{59986DD1-184D-46D5-99D4-89AF356F8247}">
      <dgm:prSet/>
      <dgm:spPr/>
      <dgm:t>
        <a:bodyPr/>
        <a:lstStyle/>
        <a:p>
          <a:endParaRPr lang="en-US"/>
        </a:p>
      </dgm:t>
    </dgm:pt>
    <dgm:pt modelId="{DF680D1E-6CD6-4FBD-8F57-F800AFD160C7}">
      <dgm:prSet custT="1"/>
      <dgm:spPr/>
      <dgm:t>
        <a:bodyPr/>
        <a:lstStyle/>
        <a:p>
          <a:r>
            <a:rPr lang="zh-TW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互助消費</a:t>
          </a:r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85708-E277-4724-8568-68D953BECE9F}" type="parTrans" cxnId="{E992B161-638F-47C4-8D10-63C9E4B10561}">
      <dgm:prSet/>
      <dgm:spPr/>
      <dgm:t>
        <a:bodyPr/>
        <a:lstStyle/>
        <a:p>
          <a:endParaRPr lang="en-US"/>
        </a:p>
      </dgm:t>
    </dgm:pt>
    <dgm:pt modelId="{261FC98D-7D02-4C83-B3FF-816FD5D78854}" type="sibTrans" cxnId="{E992B161-638F-47C4-8D10-63C9E4B10561}">
      <dgm:prSet/>
      <dgm:spPr/>
      <dgm:t>
        <a:bodyPr/>
        <a:lstStyle/>
        <a:p>
          <a:endParaRPr lang="en-US"/>
        </a:p>
      </dgm:t>
    </dgm:pt>
    <dgm:pt modelId="{9F7F619C-2DCA-4CCA-8397-DF6B63729241}" type="pres">
      <dgm:prSet presAssocID="{212A0A4F-F3F9-4840-9ED9-24F4F7D71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49CD1A-BB65-4B1C-A2D3-DE4D926A2200}" type="pres">
      <dgm:prSet presAssocID="{363A70BB-E367-4ECE-A45F-4C576BA05017}" presName="parentLin" presStyleCnt="0"/>
      <dgm:spPr/>
    </dgm:pt>
    <dgm:pt modelId="{CF22DAEB-F91E-4743-ADA1-E86096ED40F5}" type="pres">
      <dgm:prSet presAssocID="{363A70BB-E367-4ECE-A45F-4C576BA05017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36849E95-F53B-485F-A763-DB7ECEEA9F63}" type="pres">
      <dgm:prSet presAssocID="{363A70BB-E367-4ECE-A45F-4C576BA0501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35A108-99DD-4CBF-9209-C274E12AE9AB}" type="pres">
      <dgm:prSet presAssocID="{363A70BB-E367-4ECE-A45F-4C576BA05017}" presName="negativeSpace" presStyleCnt="0"/>
      <dgm:spPr/>
    </dgm:pt>
    <dgm:pt modelId="{04DAF194-FF1B-4E0F-9306-42B14AA31BF1}" type="pres">
      <dgm:prSet presAssocID="{363A70BB-E367-4ECE-A45F-4C576BA0501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7B234E-8774-4A25-BA1A-7A89AA84BF0D}" type="pres">
      <dgm:prSet presAssocID="{1E214C15-18E2-4D52-89A8-6B6300D6BB64}" presName="spaceBetweenRectangles" presStyleCnt="0"/>
      <dgm:spPr/>
    </dgm:pt>
    <dgm:pt modelId="{CDC20FD6-049E-488F-B788-44B7F54723A0}" type="pres">
      <dgm:prSet presAssocID="{B4704953-6188-4089-A323-DE079EC7A3C9}" presName="parentLin" presStyleCnt="0"/>
      <dgm:spPr/>
    </dgm:pt>
    <dgm:pt modelId="{FDD86028-8725-4D76-BDBA-8D07D69202A1}" type="pres">
      <dgm:prSet presAssocID="{B4704953-6188-4089-A323-DE079EC7A3C9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B2AE2B7C-86CC-47B5-B651-39C7EEE6D791}" type="pres">
      <dgm:prSet presAssocID="{B4704953-6188-4089-A323-DE079EC7A3C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DBB81B-1350-4662-8BBD-0CF61B379EB2}" type="pres">
      <dgm:prSet presAssocID="{B4704953-6188-4089-A323-DE079EC7A3C9}" presName="negativeSpace" presStyleCnt="0"/>
      <dgm:spPr/>
    </dgm:pt>
    <dgm:pt modelId="{E841C462-9B95-46F2-9EEE-90F1010590A6}" type="pres">
      <dgm:prSet presAssocID="{B4704953-6188-4089-A323-DE079EC7A3C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183EF2-B6A7-47B1-A84F-DEEB392387E8}" type="pres">
      <dgm:prSet presAssocID="{83E9BC8B-0E8F-4010-B668-1084E0FDBC79}" presName="spaceBetweenRectangles" presStyleCnt="0"/>
      <dgm:spPr/>
    </dgm:pt>
    <dgm:pt modelId="{0E2D6C9B-1CA2-4FE7-9CC2-AD0793A0F653}" type="pres">
      <dgm:prSet presAssocID="{19712A85-14B6-453F-9FB7-8EDE14EFA682}" presName="parentLin" presStyleCnt="0"/>
      <dgm:spPr/>
    </dgm:pt>
    <dgm:pt modelId="{170DD45B-3CFE-4B1B-A746-F4803A3E9C2F}" type="pres">
      <dgm:prSet presAssocID="{19712A85-14B6-453F-9FB7-8EDE14EFA682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36962A8C-0D01-4DC3-A27C-88A75838B773}" type="pres">
      <dgm:prSet presAssocID="{19712A85-14B6-453F-9FB7-8EDE14EFA68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4E4510-C01C-4130-9E10-12CCDFF5A254}" type="pres">
      <dgm:prSet presAssocID="{19712A85-14B6-453F-9FB7-8EDE14EFA682}" presName="negativeSpace" presStyleCnt="0"/>
      <dgm:spPr/>
    </dgm:pt>
    <dgm:pt modelId="{8C9FB96E-B688-41F9-AF99-43A7B72F6172}" type="pres">
      <dgm:prSet presAssocID="{19712A85-14B6-453F-9FB7-8EDE14EFA68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026AC3-A666-4CB2-A3A3-58D8F2AA97AC}" type="pres">
      <dgm:prSet presAssocID="{453833EA-57C3-4D38-83BC-57DAB6C9CCBF}" presName="spaceBetweenRectangles" presStyleCnt="0"/>
      <dgm:spPr/>
    </dgm:pt>
    <dgm:pt modelId="{AB52A52D-42E8-46BD-AD86-CD0B9A5798F1}" type="pres">
      <dgm:prSet presAssocID="{193EE9C5-C4B3-4086-8670-2D26B5F2A047}" presName="parentLin" presStyleCnt="0"/>
      <dgm:spPr/>
    </dgm:pt>
    <dgm:pt modelId="{B5D7B655-7A54-4527-8540-4CE0333D24A6}" type="pres">
      <dgm:prSet presAssocID="{193EE9C5-C4B3-4086-8670-2D26B5F2A047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32D40E87-3E44-4502-92F1-7387414891DB}" type="pres">
      <dgm:prSet presAssocID="{193EE9C5-C4B3-4086-8670-2D26B5F2A04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10872B-58B7-4BE3-B5E0-91D78E0524A7}" type="pres">
      <dgm:prSet presAssocID="{193EE9C5-C4B3-4086-8670-2D26B5F2A047}" presName="negativeSpace" presStyleCnt="0"/>
      <dgm:spPr/>
    </dgm:pt>
    <dgm:pt modelId="{2E9BEF48-246E-4B1C-9F93-2476B773915A}" type="pres">
      <dgm:prSet presAssocID="{193EE9C5-C4B3-4086-8670-2D26B5F2A04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E9C121-95CF-44FF-8414-8D17D081AACD}" type="pres">
      <dgm:prSet presAssocID="{DE4B01CB-15F5-480B-A994-31ABDDF3415D}" presName="spaceBetweenRectangles" presStyleCnt="0"/>
      <dgm:spPr/>
    </dgm:pt>
    <dgm:pt modelId="{8891F66D-D03F-46B9-92A6-14F905B0A7BB}" type="pres">
      <dgm:prSet presAssocID="{DF680D1E-6CD6-4FBD-8F57-F800AFD160C7}" presName="parentLin" presStyleCnt="0"/>
      <dgm:spPr/>
    </dgm:pt>
    <dgm:pt modelId="{97B13E5A-BD13-4034-A126-E9AF828A8465}" type="pres">
      <dgm:prSet presAssocID="{DF680D1E-6CD6-4FBD-8F57-F800AFD160C7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10C584F7-93BF-4ADC-9345-912D3FA6A546}" type="pres">
      <dgm:prSet presAssocID="{DF680D1E-6CD6-4FBD-8F57-F800AFD160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891CDE-4D05-454B-95ED-AD00A9D3DE22}" type="pres">
      <dgm:prSet presAssocID="{DF680D1E-6CD6-4FBD-8F57-F800AFD160C7}" presName="negativeSpace" presStyleCnt="0"/>
      <dgm:spPr/>
    </dgm:pt>
    <dgm:pt modelId="{C096C3D1-200A-4C4C-8D25-97C31DB82A6B}" type="pres">
      <dgm:prSet presAssocID="{DF680D1E-6CD6-4FBD-8F57-F800AFD160C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1405F05-53C8-4B8E-A837-14D6258305AB}" type="presOf" srcId="{363A70BB-E367-4ECE-A45F-4C576BA05017}" destId="{36849E95-F53B-485F-A763-DB7ECEEA9F63}" srcOrd="1" destOrd="0" presId="urn:microsoft.com/office/officeart/2005/8/layout/list1"/>
    <dgm:cxn modelId="{98D85AE7-012F-46F9-B4CE-0A86EE7D8FE2}" srcId="{193EE9C5-C4B3-4086-8670-2D26B5F2A047}" destId="{9E5E56D1-4906-466B-A4FC-710530F24024}" srcOrd="0" destOrd="0" parTransId="{F25497FD-6376-47D4-817C-C0176F547C1F}" sibTransId="{8CB2C7A5-62B1-4659-A778-99183D6D266A}"/>
    <dgm:cxn modelId="{5391658B-4BA8-49D2-9229-D4CC65392E4A}" type="presOf" srcId="{193EE9C5-C4B3-4086-8670-2D26B5F2A047}" destId="{32D40E87-3E44-4502-92F1-7387414891DB}" srcOrd="1" destOrd="0" presId="urn:microsoft.com/office/officeart/2005/8/layout/list1"/>
    <dgm:cxn modelId="{E992B161-638F-47C4-8D10-63C9E4B10561}" srcId="{212A0A4F-F3F9-4840-9ED9-24F4F7D7162A}" destId="{DF680D1E-6CD6-4FBD-8F57-F800AFD160C7}" srcOrd="4" destOrd="0" parTransId="{D2985708-E277-4724-8568-68D953BECE9F}" sibTransId="{261FC98D-7D02-4C83-B3FF-816FD5D78854}"/>
    <dgm:cxn modelId="{07803BE5-1F66-41B0-B36D-FAE1AE902BAD}" srcId="{212A0A4F-F3F9-4840-9ED9-24F4F7D7162A}" destId="{363A70BB-E367-4ECE-A45F-4C576BA05017}" srcOrd="0" destOrd="0" parTransId="{48B05D05-D304-4076-9401-069F08F264B9}" sibTransId="{1E214C15-18E2-4D52-89A8-6B6300D6BB64}"/>
    <dgm:cxn modelId="{59986DD1-184D-46D5-99D4-89AF356F8247}" srcId="{193EE9C5-C4B3-4086-8670-2D26B5F2A047}" destId="{F88229D9-AB03-4D31-A80A-4DEB4DE3B661}" srcOrd="1" destOrd="0" parTransId="{E4B2392B-2207-47B5-B0DE-01FA27A4C52D}" sibTransId="{F971C91B-698E-4979-88D4-D195E153A566}"/>
    <dgm:cxn modelId="{8C6F3851-5F55-4629-B6C0-C9205373C82B}" type="presOf" srcId="{212A0A4F-F3F9-4840-9ED9-24F4F7D7162A}" destId="{9F7F619C-2DCA-4CCA-8397-DF6B63729241}" srcOrd="0" destOrd="0" presId="urn:microsoft.com/office/officeart/2005/8/layout/list1"/>
    <dgm:cxn modelId="{C0B94106-6DE7-439A-A6A0-4FA46CC0D7B5}" srcId="{212A0A4F-F3F9-4840-9ED9-24F4F7D7162A}" destId="{B4704953-6188-4089-A323-DE079EC7A3C9}" srcOrd="1" destOrd="0" parTransId="{E4290B1E-3F46-42DA-A4E9-699675E543BC}" sibTransId="{83E9BC8B-0E8F-4010-B668-1084E0FDBC79}"/>
    <dgm:cxn modelId="{0EA2DDD5-93F9-4F4C-A85D-8A14B9822E31}" srcId="{B4704953-6188-4089-A323-DE079EC7A3C9}" destId="{DE9BCD08-3945-4942-8517-C4332DA1E37C}" srcOrd="0" destOrd="0" parTransId="{ABE0183A-7600-4324-99CB-26D282AEDA57}" sibTransId="{21BD10E8-91B3-4833-961E-A5C1C010E718}"/>
    <dgm:cxn modelId="{91E981C0-1DA8-40E6-A0E7-80AE92332B21}" srcId="{212A0A4F-F3F9-4840-9ED9-24F4F7D7162A}" destId="{193EE9C5-C4B3-4086-8670-2D26B5F2A047}" srcOrd="3" destOrd="0" parTransId="{38FACF61-431C-4B48-90BF-5F5EEDF4F3BA}" sibTransId="{DE4B01CB-15F5-480B-A994-31ABDDF3415D}"/>
    <dgm:cxn modelId="{681E9E57-CB92-4D97-AA56-DD1E982E90FD}" type="presOf" srcId="{DF680D1E-6CD6-4FBD-8F57-F800AFD160C7}" destId="{10C584F7-93BF-4ADC-9345-912D3FA6A546}" srcOrd="1" destOrd="0" presId="urn:microsoft.com/office/officeart/2005/8/layout/list1"/>
    <dgm:cxn modelId="{77C4340C-2D49-4D8B-94A8-2BB4BCDC6340}" srcId="{363A70BB-E367-4ECE-A45F-4C576BA05017}" destId="{2D97FC6A-1DB5-4286-B818-486F23A35FE0}" srcOrd="1" destOrd="0" parTransId="{AC756425-92FB-4FB7-A7BC-8E5C740D30B3}" sibTransId="{E9AE7E4E-8F39-4A84-9A1A-C1A9CF1EB70E}"/>
    <dgm:cxn modelId="{F7A21E69-6EC1-45DD-92D5-6E56BF5A779B}" type="presOf" srcId="{19712A85-14B6-453F-9FB7-8EDE14EFA682}" destId="{36962A8C-0D01-4DC3-A27C-88A75838B773}" srcOrd="1" destOrd="0" presId="urn:microsoft.com/office/officeart/2005/8/layout/list1"/>
    <dgm:cxn modelId="{9933BFF7-9CD0-4AA1-A531-3CBAEB55F2AB}" type="presOf" srcId="{9E5E56D1-4906-466B-A4FC-710530F24024}" destId="{2E9BEF48-246E-4B1C-9F93-2476B773915A}" srcOrd="0" destOrd="0" presId="urn:microsoft.com/office/officeart/2005/8/layout/list1"/>
    <dgm:cxn modelId="{8EE04124-4CAB-4FA8-81F3-71E1E451D1BD}" srcId="{363A70BB-E367-4ECE-A45F-4C576BA05017}" destId="{27B122B5-39AA-434E-9858-14212B44FD0B}" srcOrd="0" destOrd="0" parTransId="{D2EAF960-F06B-43EB-9ABA-CF3313B6B596}" sibTransId="{637EC01F-FBFB-4099-B084-5E0DDF0F87D7}"/>
    <dgm:cxn modelId="{3C366A84-C061-4718-9EC2-C95BAAB0AB51}" type="presOf" srcId="{B4704953-6188-4089-A323-DE079EC7A3C9}" destId="{FDD86028-8725-4D76-BDBA-8D07D69202A1}" srcOrd="0" destOrd="0" presId="urn:microsoft.com/office/officeart/2005/8/layout/list1"/>
    <dgm:cxn modelId="{214080A4-5E71-4608-84E2-03B79C484977}" type="presOf" srcId="{DE9BCD08-3945-4942-8517-C4332DA1E37C}" destId="{E841C462-9B95-46F2-9EEE-90F1010590A6}" srcOrd="0" destOrd="0" presId="urn:microsoft.com/office/officeart/2005/8/layout/list1"/>
    <dgm:cxn modelId="{95A9415F-042A-4C9F-87B6-518FCDA73F25}" type="presOf" srcId="{27B122B5-39AA-434E-9858-14212B44FD0B}" destId="{04DAF194-FF1B-4E0F-9306-42B14AA31BF1}" srcOrd="0" destOrd="0" presId="urn:microsoft.com/office/officeart/2005/8/layout/list1"/>
    <dgm:cxn modelId="{C3CD2868-A798-41A0-80BE-29401274508C}" type="presOf" srcId="{62A90A32-E399-420C-A664-FCFD8BB24476}" destId="{8C9FB96E-B688-41F9-AF99-43A7B72F6172}" srcOrd="0" destOrd="0" presId="urn:microsoft.com/office/officeart/2005/8/layout/list1"/>
    <dgm:cxn modelId="{AB760D56-0F53-4212-8F74-48CBB46305B1}" srcId="{19712A85-14B6-453F-9FB7-8EDE14EFA682}" destId="{62A90A32-E399-420C-A664-FCFD8BB24476}" srcOrd="0" destOrd="0" parTransId="{4BD64195-9ACF-46D1-B0E7-4954500C840C}" sibTransId="{994B06CD-5839-4EA6-95DD-82CBD3C6CF6B}"/>
    <dgm:cxn modelId="{3E6F2DE4-3CD1-4A00-8E77-5CD0D8D45CBB}" type="presOf" srcId="{363A70BB-E367-4ECE-A45F-4C576BA05017}" destId="{CF22DAEB-F91E-4743-ADA1-E86096ED40F5}" srcOrd="0" destOrd="0" presId="urn:microsoft.com/office/officeart/2005/8/layout/list1"/>
    <dgm:cxn modelId="{D3DE59E0-AF12-49FC-8FB7-835BA7DBD916}" type="presOf" srcId="{193EE9C5-C4B3-4086-8670-2D26B5F2A047}" destId="{B5D7B655-7A54-4527-8540-4CE0333D24A6}" srcOrd="0" destOrd="0" presId="urn:microsoft.com/office/officeart/2005/8/layout/list1"/>
    <dgm:cxn modelId="{F22F5911-61B2-42B7-AAF3-B411220B06EF}" srcId="{212A0A4F-F3F9-4840-9ED9-24F4F7D7162A}" destId="{19712A85-14B6-453F-9FB7-8EDE14EFA682}" srcOrd="2" destOrd="0" parTransId="{52B40591-45AB-4D97-970A-F1E9040110BC}" sibTransId="{453833EA-57C3-4D38-83BC-57DAB6C9CCBF}"/>
    <dgm:cxn modelId="{DE46D338-E551-4336-ABC1-25F8C8831359}" type="presOf" srcId="{DF680D1E-6CD6-4FBD-8F57-F800AFD160C7}" destId="{97B13E5A-BD13-4034-A126-E9AF828A8465}" srcOrd="0" destOrd="0" presId="urn:microsoft.com/office/officeart/2005/8/layout/list1"/>
    <dgm:cxn modelId="{4B2EAC6C-4634-42D9-884B-FD8F2906020B}" type="presOf" srcId="{F88229D9-AB03-4D31-A80A-4DEB4DE3B661}" destId="{2E9BEF48-246E-4B1C-9F93-2476B773915A}" srcOrd="0" destOrd="1" presId="urn:microsoft.com/office/officeart/2005/8/layout/list1"/>
    <dgm:cxn modelId="{B3336C0B-A6AF-4225-B3C7-5811193B697D}" type="presOf" srcId="{2D97FC6A-1DB5-4286-B818-486F23A35FE0}" destId="{04DAF194-FF1B-4E0F-9306-42B14AA31BF1}" srcOrd="0" destOrd="1" presId="urn:microsoft.com/office/officeart/2005/8/layout/list1"/>
    <dgm:cxn modelId="{7D621DDF-ACCB-4A16-9E86-A28410CAFE67}" type="presOf" srcId="{19712A85-14B6-453F-9FB7-8EDE14EFA682}" destId="{170DD45B-3CFE-4B1B-A746-F4803A3E9C2F}" srcOrd="0" destOrd="0" presId="urn:microsoft.com/office/officeart/2005/8/layout/list1"/>
    <dgm:cxn modelId="{0AB27C53-E570-439B-8D27-942DFF07E0EB}" type="presOf" srcId="{B4704953-6188-4089-A323-DE079EC7A3C9}" destId="{B2AE2B7C-86CC-47B5-B651-39C7EEE6D791}" srcOrd="1" destOrd="0" presId="urn:microsoft.com/office/officeart/2005/8/layout/list1"/>
    <dgm:cxn modelId="{A49BCD8D-0173-4B90-B2E8-D48B93602B0F}" type="presParOf" srcId="{9F7F619C-2DCA-4CCA-8397-DF6B63729241}" destId="{0249CD1A-BB65-4B1C-A2D3-DE4D926A2200}" srcOrd="0" destOrd="0" presId="urn:microsoft.com/office/officeart/2005/8/layout/list1"/>
    <dgm:cxn modelId="{E3B40616-E273-4D10-A57E-16BF27507B05}" type="presParOf" srcId="{0249CD1A-BB65-4B1C-A2D3-DE4D926A2200}" destId="{CF22DAEB-F91E-4743-ADA1-E86096ED40F5}" srcOrd="0" destOrd="0" presId="urn:microsoft.com/office/officeart/2005/8/layout/list1"/>
    <dgm:cxn modelId="{7184E1FE-AF37-4812-AE5A-4F9D6B45B8A5}" type="presParOf" srcId="{0249CD1A-BB65-4B1C-A2D3-DE4D926A2200}" destId="{36849E95-F53B-485F-A763-DB7ECEEA9F63}" srcOrd="1" destOrd="0" presId="urn:microsoft.com/office/officeart/2005/8/layout/list1"/>
    <dgm:cxn modelId="{0688FB1B-F37E-44CA-8E14-3CB771F7572D}" type="presParOf" srcId="{9F7F619C-2DCA-4CCA-8397-DF6B63729241}" destId="{6535A108-99DD-4CBF-9209-C274E12AE9AB}" srcOrd="1" destOrd="0" presId="urn:microsoft.com/office/officeart/2005/8/layout/list1"/>
    <dgm:cxn modelId="{99B180D7-ED10-4389-910F-CE095B26E377}" type="presParOf" srcId="{9F7F619C-2DCA-4CCA-8397-DF6B63729241}" destId="{04DAF194-FF1B-4E0F-9306-42B14AA31BF1}" srcOrd="2" destOrd="0" presId="urn:microsoft.com/office/officeart/2005/8/layout/list1"/>
    <dgm:cxn modelId="{D16A8D6C-1C33-4DD4-9BE3-BAE068E395D5}" type="presParOf" srcId="{9F7F619C-2DCA-4CCA-8397-DF6B63729241}" destId="{717B234E-8774-4A25-BA1A-7A89AA84BF0D}" srcOrd="3" destOrd="0" presId="urn:microsoft.com/office/officeart/2005/8/layout/list1"/>
    <dgm:cxn modelId="{DD18C296-8AB5-4298-8ABB-B18AC4043AC1}" type="presParOf" srcId="{9F7F619C-2DCA-4CCA-8397-DF6B63729241}" destId="{CDC20FD6-049E-488F-B788-44B7F54723A0}" srcOrd="4" destOrd="0" presId="urn:microsoft.com/office/officeart/2005/8/layout/list1"/>
    <dgm:cxn modelId="{0CEDEF34-C7B5-4207-9721-A0E6832C0982}" type="presParOf" srcId="{CDC20FD6-049E-488F-B788-44B7F54723A0}" destId="{FDD86028-8725-4D76-BDBA-8D07D69202A1}" srcOrd="0" destOrd="0" presId="urn:microsoft.com/office/officeart/2005/8/layout/list1"/>
    <dgm:cxn modelId="{DF719475-BB19-4748-808E-6C38D8940CB4}" type="presParOf" srcId="{CDC20FD6-049E-488F-B788-44B7F54723A0}" destId="{B2AE2B7C-86CC-47B5-B651-39C7EEE6D791}" srcOrd="1" destOrd="0" presId="urn:microsoft.com/office/officeart/2005/8/layout/list1"/>
    <dgm:cxn modelId="{274DF0D0-F6FA-4504-948F-F7A54E56B595}" type="presParOf" srcId="{9F7F619C-2DCA-4CCA-8397-DF6B63729241}" destId="{7DDBB81B-1350-4662-8BBD-0CF61B379EB2}" srcOrd="5" destOrd="0" presId="urn:microsoft.com/office/officeart/2005/8/layout/list1"/>
    <dgm:cxn modelId="{0BB1DCBE-7185-43D0-81A8-2812C75946A4}" type="presParOf" srcId="{9F7F619C-2DCA-4CCA-8397-DF6B63729241}" destId="{E841C462-9B95-46F2-9EEE-90F1010590A6}" srcOrd="6" destOrd="0" presId="urn:microsoft.com/office/officeart/2005/8/layout/list1"/>
    <dgm:cxn modelId="{4ADDF55B-4F39-454D-A9BC-611A6B8C53AB}" type="presParOf" srcId="{9F7F619C-2DCA-4CCA-8397-DF6B63729241}" destId="{DE183EF2-B6A7-47B1-A84F-DEEB392387E8}" srcOrd="7" destOrd="0" presId="urn:microsoft.com/office/officeart/2005/8/layout/list1"/>
    <dgm:cxn modelId="{7612D20D-AB9A-4A62-BDCE-1B4DEB1EF184}" type="presParOf" srcId="{9F7F619C-2DCA-4CCA-8397-DF6B63729241}" destId="{0E2D6C9B-1CA2-4FE7-9CC2-AD0793A0F653}" srcOrd="8" destOrd="0" presId="urn:microsoft.com/office/officeart/2005/8/layout/list1"/>
    <dgm:cxn modelId="{E1495312-F57B-4813-B7A2-BA586ACD70AA}" type="presParOf" srcId="{0E2D6C9B-1CA2-4FE7-9CC2-AD0793A0F653}" destId="{170DD45B-3CFE-4B1B-A746-F4803A3E9C2F}" srcOrd="0" destOrd="0" presId="urn:microsoft.com/office/officeart/2005/8/layout/list1"/>
    <dgm:cxn modelId="{0EE267B3-C9DC-4ED5-9A75-FCA40C68FE80}" type="presParOf" srcId="{0E2D6C9B-1CA2-4FE7-9CC2-AD0793A0F653}" destId="{36962A8C-0D01-4DC3-A27C-88A75838B773}" srcOrd="1" destOrd="0" presId="urn:microsoft.com/office/officeart/2005/8/layout/list1"/>
    <dgm:cxn modelId="{90E038FD-AED9-40CB-B96A-8954642D4DFC}" type="presParOf" srcId="{9F7F619C-2DCA-4CCA-8397-DF6B63729241}" destId="{364E4510-C01C-4130-9E10-12CCDFF5A254}" srcOrd="9" destOrd="0" presId="urn:microsoft.com/office/officeart/2005/8/layout/list1"/>
    <dgm:cxn modelId="{68A85954-7F80-430A-B2E7-73C095532675}" type="presParOf" srcId="{9F7F619C-2DCA-4CCA-8397-DF6B63729241}" destId="{8C9FB96E-B688-41F9-AF99-43A7B72F6172}" srcOrd="10" destOrd="0" presId="urn:microsoft.com/office/officeart/2005/8/layout/list1"/>
    <dgm:cxn modelId="{BB9E0ED9-4C62-4D14-B8DC-F6E8985D8493}" type="presParOf" srcId="{9F7F619C-2DCA-4CCA-8397-DF6B63729241}" destId="{9A026AC3-A666-4CB2-A3A3-58D8F2AA97AC}" srcOrd="11" destOrd="0" presId="urn:microsoft.com/office/officeart/2005/8/layout/list1"/>
    <dgm:cxn modelId="{3F5B9733-826B-481F-A732-7E714E728F7E}" type="presParOf" srcId="{9F7F619C-2DCA-4CCA-8397-DF6B63729241}" destId="{AB52A52D-42E8-46BD-AD86-CD0B9A5798F1}" srcOrd="12" destOrd="0" presId="urn:microsoft.com/office/officeart/2005/8/layout/list1"/>
    <dgm:cxn modelId="{0A6E615D-D46C-4D8A-BAFB-E5E46E6DA305}" type="presParOf" srcId="{AB52A52D-42E8-46BD-AD86-CD0B9A5798F1}" destId="{B5D7B655-7A54-4527-8540-4CE0333D24A6}" srcOrd="0" destOrd="0" presId="urn:microsoft.com/office/officeart/2005/8/layout/list1"/>
    <dgm:cxn modelId="{1BDD96B5-6CEB-43D9-9AF7-FB50D67D3C4C}" type="presParOf" srcId="{AB52A52D-42E8-46BD-AD86-CD0B9A5798F1}" destId="{32D40E87-3E44-4502-92F1-7387414891DB}" srcOrd="1" destOrd="0" presId="urn:microsoft.com/office/officeart/2005/8/layout/list1"/>
    <dgm:cxn modelId="{8ACD1B9A-36D8-4238-BCBC-8F1172F17866}" type="presParOf" srcId="{9F7F619C-2DCA-4CCA-8397-DF6B63729241}" destId="{F110872B-58B7-4BE3-B5E0-91D78E0524A7}" srcOrd="13" destOrd="0" presId="urn:microsoft.com/office/officeart/2005/8/layout/list1"/>
    <dgm:cxn modelId="{3FA4B07C-A148-4B65-87BA-84E61F3412E9}" type="presParOf" srcId="{9F7F619C-2DCA-4CCA-8397-DF6B63729241}" destId="{2E9BEF48-246E-4B1C-9F93-2476B773915A}" srcOrd="14" destOrd="0" presId="urn:microsoft.com/office/officeart/2005/8/layout/list1"/>
    <dgm:cxn modelId="{A955F83E-E4B3-43E5-96FA-7F5024559343}" type="presParOf" srcId="{9F7F619C-2DCA-4CCA-8397-DF6B63729241}" destId="{D4E9C121-95CF-44FF-8414-8D17D081AACD}" srcOrd="15" destOrd="0" presId="urn:microsoft.com/office/officeart/2005/8/layout/list1"/>
    <dgm:cxn modelId="{0ACAF609-2A9B-449E-BCC8-E70BC0607972}" type="presParOf" srcId="{9F7F619C-2DCA-4CCA-8397-DF6B63729241}" destId="{8891F66D-D03F-46B9-92A6-14F905B0A7BB}" srcOrd="16" destOrd="0" presId="urn:microsoft.com/office/officeart/2005/8/layout/list1"/>
    <dgm:cxn modelId="{CDC465D4-D37C-4FA3-806B-2A643D1F1589}" type="presParOf" srcId="{8891F66D-D03F-46B9-92A6-14F905B0A7BB}" destId="{97B13E5A-BD13-4034-A126-E9AF828A8465}" srcOrd="0" destOrd="0" presId="urn:microsoft.com/office/officeart/2005/8/layout/list1"/>
    <dgm:cxn modelId="{DD307651-D3D0-419C-8A7C-80A1C52D0277}" type="presParOf" srcId="{8891F66D-D03F-46B9-92A6-14F905B0A7BB}" destId="{10C584F7-93BF-4ADC-9345-912D3FA6A546}" srcOrd="1" destOrd="0" presId="urn:microsoft.com/office/officeart/2005/8/layout/list1"/>
    <dgm:cxn modelId="{A136C00E-B890-4E71-8D06-6158A9B104AD}" type="presParOf" srcId="{9F7F619C-2DCA-4CCA-8397-DF6B63729241}" destId="{59891CDE-4D05-454B-95ED-AD00A9D3DE22}" srcOrd="17" destOrd="0" presId="urn:microsoft.com/office/officeart/2005/8/layout/list1"/>
    <dgm:cxn modelId="{39773727-BC50-45C6-B8EE-F00ED10F6297}" type="presParOf" srcId="{9F7F619C-2DCA-4CCA-8397-DF6B63729241}" destId="{C096C3D1-200A-4C4C-8D25-97C31DB82A6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AF194-FF1B-4E0F-9306-42B14AA31BF1}">
      <dsp:nvSpPr>
        <dsp:cNvPr id="0" name=""/>
        <dsp:cNvSpPr/>
      </dsp:nvSpPr>
      <dsp:spPr>
        <a:xfrm>
          <a:off x="0" y="215452"/>
          <a:ext cx="5630555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994" tIns="291592" rIns="43699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b="1" kern="1200" dirty="0"/>
            <a:t>共同投資、共同經營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b="1" kern="1200" dirty="0"/>
            <a:t>從生活中實踐</a:t>
          </a:r>
          <a:endParaRPr lang="en-US" sz="1400" b="1" kern="1200" dirty="0"/>
        </a:p>
      </dsp:txBody>
      <dsp:txXfrm>
        <a:off x="0" y="215452"/>
        <a:ext cx="5630555" cy="859950"/>
      </dsp:txXfrm>
    </dsp:sp>
    <dsp:sp modelId="{36849E95-F53B-485F-A763-DB7ECEEA9F63}">
      <dsp:nvSpPr>
        <dsp:cNvPr id="0" name=""/>
        <dsp:cNvSpPr/>
      </dsp:nvSpPr>
      <dsp:spPr>
        <a:xfrm>
          <a:off x="281527" y="8812"/>
          <a:ext cx="394138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75" tIns="0" rIns="14897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教師、職員、學生、志工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702" y="28987"/>
        <a:ext cx="3901038" cy="372930"/>
      </dsp:txXfrm>
    </dsp:sp>
    <dsp:sp modelId="{E841C462-9B95-46F2-9EEE-90F1010590A6}">
      <dsp:nvSpPr>
        <dsp:cNvPr id="0" name=""/>
        <dsp:cNvSpPr/>
      </dsp:nvSpPr>
      <dsp:spPr>
        <a:xfrm>
          <a:off x="0" y="1357642"/>
          <a:ext cx="5630555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994" tIns="291592" rIns="43699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b="1" kern="1200" dirty="0"/>
            <a:t>支持在地生產</a:t>
          </a:r>
          <a:endParaRPr lang="en-US" sz="1400" b="1" kern="1200" dirty="0"/>
        </a:p>
      </dsp:txBody>
      <dsp:txXfrm>
        <a:off x="0" y="1357642"/>
        <a:ext cx="5630555" cy="606375"/>
      </dsp:txXfrm>
    </dsp:sp>
    <dsp:sp modelId="{B2AE2B7C-86CC-47B5-B651-39C7EEE6D791}">
      <dsp:nvSpPr>
        <dsp:cNvPr id="0" name=""/>
        <dsp:cNvSpPr/>
      </dsp:nvSpPr>
      <dsp:spPr>
        <a:xfrm>
          <a:off x="281527" y="1151002"/>
          <a:ext cx="3941388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75" tIns="0" rIns="14897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減碳消費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702" y="1171177"/>
        <a:ext cx="3901038" cy="372930"/>
      </dsp:txXfrm>
    </dsp:sp>
    <dsp:sp modelId="{8C9FB96E-B688-41F9-AF99-43A7B72F6172}">
      <dsp:nvSpPr>
        <dsp:cNvPr id="0" name=""/>
        <dsp:cNvSpPr/>
      </dsp:nvSpPr>
      <dsp:spPr>
        <a:xfrm>
          <a:off x="0" y="2246257"/>
          <a:ext cx="5630555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994" tIns="291592" rIns="43699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b="1" kern="1200" dirty="0"/>
            <a:t>創意與創新</a:t>
          </a:r>
          <a:endParaRPr lang="en-US" sz="1400" b="1" kern="1200" dirty="0"/>
        </a:p>
      </dsp:txBody>
      <dsp:txXfrm>
        <a:off x="0" y="2246257"/>
        <a:ext cx="5630555" cy="606375"/>
      </dsp:txXfrm>
    </dsp:sp>
    <dsp:sp modelId="{36962A8C-0D01-4DC3-A27C-88A75838B773}">
      <dsp:nvSpPr>
        <dsp:cNvPr id="0" name=""/>
        <dsp:cNvSpPr/>
      </dsp:nvSpPr>
      <dsp:spPr>
        <a:xfrm>
          <a:off x="281527" y="2039617"/>
          <a:ext cx="3941388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75" tIns="0" rIns="14897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減塑消費</a:t>
          </a:r>
          <a:endParaRPr lang="en-U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702" y="2059792"/>
        <a:ext cx="3901038" cy="372930"/>
      </dsp:txXfrm>
    </dsp:sp>
    <dsp:sp modelId="{2E9BEF48-246E-4B1C-9F93-2476B773915A}">
      <dsp:nvSpPr>
        <dsp:cNvPr id="0" name=""/>
        <dsp:cNvSpPr/>
      </dsp:nvSpPr>
      <dsp:spPr>
        <a:xfrm>
          <a:off x="0" y="3134872"/>
          <a:ext cx="5630555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994" tIns="291592" rIns="43699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b="1" kern="1200" dirty="0"/>
            <a:t>支持友善環境生產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400" b="1" kern="1200" dirty="0"/>
            <a:t>支持弱勢</a:t>
          </a:r>
          <a:endParaRPr lang="en-US" sz="1400" b="1" kern="1200" dirty="0"/>
        </a:p>
      </dsp:txBody>
      <dsp:txXfrm>
        <a:off x="0" y="3134872"/>
        <a:ext cx="5630555" cy="859950"/>
      </dsp:txXfrm>
    </dsp:sp>
    <dsp:sp modelId="{32D40E87-3E44-4502-92F1-7387414891DB}">
      <dsp:nvSpPr>
        <dsp:cNvPr id="0" name=""/>
        <dsp:cNvSpPr/>
      </dsp:nvSpPr>
      <dsp:spPr>
        <a:xfrm>
          <a:off x="281527" y="2928232"/>
          <a:ext cx="3941388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75" tIns="0" rIns="14897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友善消費</a:t>
          </a:r>
          <a:endParaRPr lang="en-U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702" y="2948407"/>
        <a:ext cx="3901038" cy="372930"/>
      </dsp:txXfrm>
    </dsp:sp>
    <dsp:sp modelId="{C096C3D1-200A-4C4C-8D25-97C31DB82A6B}">
      <dsp:nvSpPr>
        <dsp:cNvPr id="0" name=""/>
        <dsp:cNvSpPr/>
      </dsp:nvSpPr>
      <dsp:spPr>
        <a:xfrm>
          <a:off x="0" y="4277062"/>
          <a:ext cx="563055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584F7-93BF-4ADC-9345-912D3FA6A546}">
      <dsp:nvSpPr>
        <dsp:cNvPr id="0" name=""/>
        <dsp:cNvSpPr/>
      </dsp:nvSpPr>
      <dsp:spPr>
        <a:xfrm>
          <a:off x="281527" y="4070422"/>
          <a:ext cx="3941388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75" tIns="0" rIns="14897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互助消費</a:t>
          </a:r>
          <a:endParaRPr lang="en-U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702" y="4090597"/>
        <a:ext cx="390103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1972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1795156" y="814508"/>
            <a:ext cx="5716278" cy="22667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2400"/>
              </a:spcBef>
            </a:pPr>
            <a:r>
              <a:rPr lang="en-US" altLang="zh-TW" sz="3200" b="1" kern="0" dirty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  <a:t/>
            </a:r>
            <a:br>
              <a:rPr lang="en-US" altLang="zh-TW" sz="3200" b="1" kern="0" dirty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</a:br>
            <a:r>
              <a:rPr lang="en-US" altLang="zh-TW" sz="3200" b="1" kern="0" dirty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  <a:t/>
            </a:r>
            <a:br>
              <a:rPr lang="en-US" altLang="zh-TW" sz="3200" b="1" kern="0" dirty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</a:br>
            <a:r>
              <a:rPr lang="en-US" altLang="zh-TW" sz="3200" b="1" kern="0" dirty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  <a:t/>
            </a:r>
            <a:br>
              <a:rPr lang="en-US" altLang="zh-TW" sz="3200" b="1" kern="0" dirty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</a:br>
            <a:r>
              <a:rPr lang="zh-TW" altLang="en-US" sz="3200" b="1" kern="0" dirty="0" smtClean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  <a:t>校園永續實踐</a:t>
            </a:r>
            <a:r>
              <a:rPr lang="en-US" altLang="zh-TW" sz="3200" b="1" kern="0" dirty="0" smtClean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  <a:t>-</a:t>
            </a:r>
            <a:r>
              <a:rPr lang="zh-TW" altLang="zh-TW" sz="3200" b="1" kern="0" dirty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  <a:t>食在永續</a:t>
            </a:r>
            <a:r>
              <a:rPr lang="zh-TW" altLang="zh-TW" sz="3200" b="1" kern="0" dirty="0" smtClean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  <a:t>消費合作社</a:t>
            </a:r>
            <a:r>
              <a:rPr lang="zh-TW" altLang="en-US" sz="3200" b="1" kern="0" dirty="0" smtClean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  <a:t>為例</a:t>
            </a:r>
            <a:r>
              <a:rPr lang="en-US" altLang="zh-TW" sz="1200" b="1" kern="0" dirty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  <a:t/>
            </a:r>
            <a:br>
              <a:rPr lang="en-US" altLang="zh-TW" sz="1200" b="1" kern="0" dirty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</a:br>
            <a:r>
              <a:rPr lang="en-US" altLang="zh-TW" sz="1200" b="1" kern="0" dirty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  <a:t/>
            </a:r>
            <a:br>
              <a:rPr lang="en-US" altLang="zh-TW" sz="1200" b="1" kern="0" dirty="0">
                <a:solidFill>
                  <a:srgbClr val="002060"/>
                </a:solidFill>
                <a:effectLst/>
                <a:ea typeface="標楷體" panose="03000509000000000000" pitchFamily="65" charset="-120"/>
                <a:cs typeface="MicrosoftJhengHeiBold"/>
              </a:rPr>
            </a:br>
            <a:r>
              <a:rPr lang="zh-TW" altLang="en-US" sz="24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icrosoftJhengHeiBold"/>
              </a:rPr>
              <a:t>謝婉華 理事主席</a:t>
            </a:r>
            <a:r>
              <a:rPr lang="en-US" altLang="zh-TW" sz="24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icrosoftJhengHeiBold"/>
              </a:rPr>
              <a:t/>
            </a:r>
            <a:br>
              <a:rPr lang="en-US" altLang="zh-TW" sz="24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icrosoftJhengHeiBold"/>
              </a:rPr>
            </a:br>
            <a:r>
              <a:rPr lang="zh-TW" altLang="en-US" sz="24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icrosoftJhengHeiBold"/>
              </a:rPr>
              <a:t>慈濟大學公衛系</a:t>
            </a:r>
            <a:r>
              <a:rPr lang="en-US" altLang="zh-TW" sz="28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icrosoftJhengHeiBold"/>
              </a:rPr>
              <a:t/>
            </a:r>
            <a:br>
              <a:rPr lang="en-US" altLang="zh-TW" sz="28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icrosoftJhengHeiBold"/>
              </a:rPr>
            </a:br>
            <a:r>
              <a:rPr lang="en-US" altLang="zh-TW" sz="28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icrosoftJhengHeiBold"/>
              </a:rPr>
              <a:t/>
            </a:r>
            <a:br>
              <a:rPr lang="en-US" altLang="zh-TW" sz="28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icrosoftJhengHeiBold"/>
              </a:rPr>
            </a:br>
            <a:r>
              <a:rPr lang="en-US" altLang="zh-TW" sz="28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MicrosoftJhengHeiBold"/>
              </a:rPr>
              <a:t>110/11/5</a:t>
            </a:r>
            <a:r>
              <a:rPr lang="en-US" altLang="zh-TW" sz="1800" b="1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MicrosoftJhengHeiBold"/>
              </a:rPr>
              <a:t/>
            </a:r>
            <a:br>
              <a:rPr lang="en-US" altLang="zh-TW" sz="1800" b="1" kern="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MicrosoftJhengHeiBold"/>
              </a:rPr>
            </a:b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sz="3200" dirty="0">
              <a:solidFill>
                <a:srgbClr val="00206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8227F588-DFFF-4599-939E-86035721F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566" y="3036777"/>
            <a:ext cx="6065134" cy="1897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="" xmlns:a16="http://schemas.microsoft.com/office/drawing/2014/main" id="{0111424B-4C2A-443B-8FF9-DFE901CE20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7735E50F-B814-4B70-8D86-5EE649A5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210382"/>
            <a:ext cx="6496193" cy="232243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055CEC0-F589-422B-8153-AA0A6BB4F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2657421"/>
            <a:ext cx="6503859" cy="2320397"/>
          </a:xfrm>
          <a:prstGeom prst="rect">
            <a:avLst/>
          </a:prstGeom>
        </p:spPr>
      </p:pic>
      <p:cxnSp>
        <p:nvCxnSpPr>
          <p:cNvPr id="10" name="直線接點 9"/>
          <p:cNvCxnSpPr/>
          <p:nvPr/>
        </p:nvCxnSpPr>
        <p:spPr>
          <a:xfrm flipV="1">
            <a:off x="6385560" y="3474720"/>
            <a:ext cx="1394460" cy="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6355080" y="3726180"/>
            <a:ext cx="1394460" cy="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6391177" y="3985260"/>
            <a:ext cx="1584960" cy="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2170998" y="819150"/>
            <a:ext cx="1607820" cy="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1987416" y="1011555"/>
            <a:ext cx="1974983" cy="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200"/>
            <a:ext cx="17653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66700" y="480617"/>
            <a:ext cx="3248025" cy="41873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zh-TW" altLang="en-US" sz="4050" b="1" kern="1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食在永續消費合作社特色</a:t>
            </a:r>
            <a:endParaRPr lang="zh-TW" altLang="en-US" sz="4050" b="1" kern="12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" name="文字方塊 2">
            <a:extLst>
              <a:ext uri="{FF2B5EF4-FFF2-40B4-BE49-F238E27FC236}">
                <a16:creationId xmlns="" xmlns:a16="http://schemas.microsoft.com/office/drawing/2014/main" id="{A0C2896E-82F2-45B5-B347-371B39748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498519"/>
              </p:ext>
            </p:extLst>
          </p:nvPr>
        </p:nvGraphicFramePr>
        <p:xfrm>
          <a:off x="3612315" y="161925"/>
          <a:ext cx="5630555" cy="46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0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34838" y="0"/>
            <a:ext cx="588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永續校園實踐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-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循環經濟</a:t>
            </a:r>
            <a:endParaRPr lang="en-US" altLang="zh-TW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742950" y="828675"/>
            <a:ext cx="3486150" cy="193357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6670"/>
            </a:scheme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/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物質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循環</a:t>
            </a:r>
            <a:endParaRPr lang="en-US" altLang="zh-TW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木棧</a:t>
            </a:r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板回收做桌椅</a:t>
            </a:r>
            <a:endParaRPr lang="en-US" altLang="zh-TW" sz="2000" dirty="0" smtClean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校園修</a:t>
            </a:r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鞋服務</a:t>
            </a:r>
            <a:endParaRPr lang="en-US" altLang="zh-TW" sz="2000" dirty="0" smtClean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環保袋回收</a:t>
            </a:r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利用</a:t>
            </a:r>
            <a:endParaRPr lang="en-US" altLang="zh-TW" sz="2000" dirty="0" smtClean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食在換物</a:t>
            </a:r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所、布衛生棉</a:t>
            </a:r>
            <a:endParaRPr lang="en-US" altLang="zh-TW" sz="2000" dirty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743450" y="819150"/>
            <a:ext cx="3676650" cy="194309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6670"/>
            </a:scheme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/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金錢循環</a:t>
            </a:r>
            <a:endParaRPr lang="en-US" altLang="zh-TW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促進合作社</a:t>
            </a:r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經濟</a:t>
            </a:r>
            <a:endParaRPr lang="en-US" altLang="zh-TW" sz="2000" dirty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  <a:sym typeface="Varela Round"/>
              </a:rPr>
              <a:t>支持在</a:t>
            </a:r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  <a:sym typeface="Varela Round"/>
              </a:rPr>
              <a:t>地</a:t>
            </a:r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  <a:sym typeface="Varela Round"/>
              </a:rPr>
              <a:t>生產、</a:t>
            </a:r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  <a:sym typeface="Varela Round"/>
              </a:rPr>
              <a:t>在地</a:t>
            </a:r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  <a:sym typeface="Varela Round"/>
              </a:rPr>
              <a:t>加工</a:t>
            </a:r>
            <a:endParaRPr lang="en-US" altLang="zh-TW" sz="2000" dirty="0" smtClean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  <a:sym typeface="Varela Round"/>
            </a:endParaRPr>
          </a:p>
          <a:p>
            <a:pPr algn="ctr"/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  <a:sym typeface="Varela Round"/>
              </a:rPr>
              <a:t>里山經濟、食在小</a:t>
            </a:r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  <a:sym typeface="Varela Round"/>
              </a:rPr>
              <a:t>市集</a:t>
            </a:r>
            <a:endParaRPr lang="en-US" altLang="zh-TW" sz="2000" dirty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  <a:sym typeface="Varela Round"/>
            </a:endParaRPr>
          </a:p>
          <a:p>
            <a:pPr algn="ctr"/>
            <a:endParaRPr lang="en-US" altLang="zh-TW" sz="2000" dirty="0" smtClean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42950" y="2838450"/>
            <a:ext cx="3486150" cy="196215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6670"/>
            </a:scheme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/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善的循環</a:t>
            </a:r>
            <a:endParaRPr lang="en-US" altLang="zh-TW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裸裝</a:t>
            </a:r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販售、</a:t>
            </a:r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碾米機</a:t>
            </a:r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、</a:t>
            </a:r>
            <a:endParaRPr lang="en-US" altLang="zh-TW" sz="2000" dirty="0" smtClean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洗衣精</a:t>
            </a:r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販賣</a:t>
            </a:r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機、提升蔬食地球社員</a:t>
            </a:r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自家</a:t>
            </a:r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產品、</a:t>
            </a:r>
            <a:endParaRPr lang="en-US" altLang="zh-TW" sz="2000" dirty="0" smtClean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合作社</a:t>
            </a:r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進貨原則</a:t>
            </a:r>
            <a:endParaRPr lang="en-US" altLang="zh-TW" sz="2000" dirty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 algn="ctr">
              <a:buFont typeface="Arial"/>
              <a:buNone/>
            </a:pPr>
            <a:endParaRPr lang="zh-TW" altLang="en-US" sz="2000" dirty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  <a:sym typeface="Varela Round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743450" y="2838451"/>
            <a:ext cx="3676650" cy="196215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6670"/>
            </a:scheme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/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愛的循環</a:t>
            </a:r>
            <a:endParaRPr lang="en-US" altLang="zh-TW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慈濟</a:t>
            </a:r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醫院精進小站合作</a:t>
            </a:r>
            <a:endParaRPr lang="en-US" altLang="zh-TW" sz="2000" dirty="0" smtClean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公眾對話擴大影響力</a:t>
            </a:r>
            <a:endParaRPr lang="en-US" altLang="zh-TW" sz="2000" dirty="0" smtClean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向下扎根落實高中教育</a:t>
            </a:r>
            <a:endParaRPr lang="en-US" altLang="zh-TW" sz="2000" dirty="0" smtClean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sz="20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主婦聯盟合作</a:t>
            </a:r>
            <a:endParaRPr lang="zh-TW" altLang="en-US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8436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BB00">
            <a:alpha val="86670"/>
          </a:srgbClr>
        </a:solidFill>
        <a:ln w="9525" cap="flat" cmpd="sng">
          <a:solidFill>
            <a:srgbClr val="617A86"/>
          </a:solidFill>
          <a:prstDash val="dash"/>
          <a:round/>
          <a:headEnd type="none" w="sm" len="sm"/>
          <a:tailEnd type="none" w="sm" len="sm"/>
        </a:ln>
      </a:spPr>
      <a:bodyPr spcFirstLastPara="1" wrap="square" lIns="91425" tIns="91425" rIns="91425" bIns="91425" anchor="ctr" anchorCtr="0">
        <a:noAutofit/>
      </a:bodyPr>
      <a:lstStyle>
        <a:defPPr marL="0" indent="0" algn="ctr" rtl="0">
          <a:spcBef>
            <a:spcPts val="0"/>
          </a:spcBef>
          <a:spcAft>
            <a:spcPts val="0"/>
          </a:spcAft>
          <a:buNone/>
          <a:defRPr sz="4400" b="1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arela Round"/>
            <a:ea typeface="Varela Round"/>
            <a:cs typeface="Varela Round"/>
            <a:sym typeface="Varela Round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145</Words>
  <Application>Microsoft Office PowerPoint</Application>
  <PresentationFormat>如螢幕大小 (16:9)</PresentationFormat>
  <Paragraphs>33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Arial</vt:lpstr>
      <vt:lpstr>新細明體</vt:lpstr>
      <vt:lpstr>Times New Roman</vt:lpstr>
      <vt:lpstr>Adobe 黑体 Std R</vt:lpstr>
      <vt:lpstr>Nixie One</vt:lpstr>
      <vt:lpstr>Varela Round</vt:lpstr>
      <vt:lpstr>Calibri</vt:lpstr>
      <vt:lpstr>MicrosoftJhengHeiBold</vt:lpstr>
      <vt:lpstr>標楷體</vt:lpstr>
      <vt:lpstr>Puck template</vt:lpstr>
      <vt:lpstr>   校園永續實踐-食在永續消費合作社為例  謝婉華 理事主席 慈濟大學公衛系  110/11/5  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花蓮縣食在永續消費合作社  第一屆第二次會員大會  110/11/5</dc:title>
  <dc:creator>TCU-USER</dc:creator>
  <cp:lastModifiedBy>TCU-H515-PC2</cp:lastModifiedBy>
  <cp:revision>48</cp:revision>
  <dcterms:modified xsi:type="dcterms:W3CDTF">2023-06-07T09:38:11Z</dcterms:modified>
</cp:coreProperties>
</file>